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6" d="100"/>
          <a:sy n="96" d="100"/>
        </p:scale>
        <p:origin x="-116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5515EA-EC10-7840-A336-83EE6880BBF0}" type="datetimeFigureOut">
              <a:rPr lang="en-US" smtClean="0"/>
              <a:t>12/6/17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301203-1092-4D44-9C2E-2BFA04D2C5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654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301203-1092-4D44-9C2E-2BFA04D2C5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132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F3A7E-9CEA-CE49-9F97-CFBF0CE685F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954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F3A7E-9CEA-CE49-9F97-CFBF0CE685F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410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F3A7E-9CEA-CE49-9F97-CFBF0CE685F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545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F3A7E-9CEA-CE49-9F97-CFBF0CE685F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33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F3A7E-9CEA-CE49-9F97-CFBF0CE685F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696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F3A7E-9CEA-CE49-9F97-CFBF0CE685F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46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F3A7E-9CEA-CE49-9F97-CFBF0CE685F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6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F3A7E-9CEA-CE49-9F97-CFBF0CE685F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40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F3A7E-9CEA-CE49-9F97-CFBF0CE685F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152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F3A7E-9CEA-CE49-9F97-CFBF0CE685F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111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F3A7E-9CEA-CE49-9F97-CFBF0CE685F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64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EF3A7E-9CEA-CE49-9F97-CFBF0CE685F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491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6" Type="http://schemas.openxmlformats.org/officeDocument/2006/relationships/image" Target="../media/image3.jpeg"/><Relationship Id="rId7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3"/>
          <a:srcRect l="6944" t="5066" b="7270"/>
          <a:stretch/>
        </p:blipFill>
        <p:spPr>
          <a:xfrm>
            <a:off x="10" y="1115317"/>
            <a:ext cx="9143990" cy="574268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071610"/>
            <a:ext cx="9144000" cy="1059227"/>
          </a:xfrm>
          <a:solidFill>
            <a:srgbClr val="000000"/>
          </a:solidFill>
        </p:spPr>
        <p:txBody>
          <a:bodyPr tIns="320040" anchor="t" anchorCtr="0">
            <a:norm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Streamlines data collection so you can focus on results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8853" y="223533"/>
            <a:ext cx="531122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solidFill>
                  <a:srgbClr val="000000"/>
                </a:solidFill>
              </a:rPr>
              <a:t>Rodent Activity Companion</a:t>
            </a:r>
            <a:endParaRPr lang="en-US" sz="3600" dirty="0">
              <a:solidFill>
                <a:srgbClr val="000000"/>
              </a:solidFill>
            </a:endParaRPr>
          </a:p>
        </p:txBody>
      </p:sp>
      <p:pic>
        <p:nvPicPr>
          <p:cNvPr id="17" name="Picture 16" descr="Mouse Silhouette (Small).jp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873" b="92585" l="4918" r="9344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6386" y="98597"/>
            <a:ext cx="2567088" cy="141881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19073" y="530701"/>
            <a:ext cx="743713" cy="369332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Log In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22046" y="1115317"/>
            <a:ext cx="765903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b9d1aef8d2e3ca29e21b49ccef9477de.jpg"/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duotone>
              <a:prstClr val="black"/>
              <a:srgbClr val="FFFFFF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owEdges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618" t="13206" r="25740" b="10453"/>
          <a:stretch/>
        </p:blipFill>
        <p:spPr>
          <a:xfrm flipH="1">
            <a:off x="108819" y="1111300"/>
            <a:ext cx="873062" cy="931647"/>
          </a:xfrm>
          <a:prstGeom prst="rect">
            <a:avLst/>
          </a:prstGeom>
        </p:spPr>
      </p:pic>
      <p:sp>
        <p:nvSpPr>
          <p:cNvPr id="32" name="Rounded Rectangle 31"/>
          <p:cNvSpPr/>
          <p:nvPr/>
        </p:nvSpPr>
        <p:spPr>
          <a:xfrm>
            <a:off x="5787613" y="3777684"/>
            <a:ext cx="2791152" cy="449798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FFFF"/>
                </a:solidFill>
              </a:rPr>
              <a:t>Sign Up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3089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17</Words>
  <Application>Microsoft Macintosh PowerPoint</Application>
  <PresentationFormat>On-screen Show (4:3)</PresentationFormat>
  <Paragraphs>5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Streamlines data collection so you can focus on results</vt:lpstr>
    </vt:vector>
  </TitlesOfParts>
  <Company>The Meadows School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Hamster Companion</dc:title>
  <dc:creator>Eliana Crawford</dc:creator>
  <cp:lastModifiedBy>Eliana Crawford</cp:lastModifiedBy>
  <cp:revision>10</cp:revision>
  <dcterms:created xsi:type="dcterms:W3CDTF">2017-12-06T23:16:31Z</dcterms:created>
  <dcterms:modified xsi:type="dcterms:W3CDTF">2017-12-07T02:40:53Z</dcterms:modified>
</cp:coreProperties>
</file>

<file path=docProps/thumbnail.jpeg>
</file>